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1" r:id="rId4"/>
    <p:sldId id="258" r:id="rId5"/>
    <p:sldId id="259" r:id="rId6"/>
    <p:sldId id="263" r:id="rId7"/>
    <p:sldId id="262"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79"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13CCE-5573-4ABC-9682-70E87723CE55}"/>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966C0393-3371-43A1-A586-5F0049596E7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3E77C356-771F-40F7-B25A-15577A07226F}"/>
              </a:ext>
            </a:extLst>
          </p:cNvPr>
          <p:cNvSpPr>
            <a:spLocks noGrp="1"/>
          </p:cNvSpPr>
          <p:nvPr>
            <p:ph type="dt" sz="half" idx="10"/>
          </p:nvPr>
        </p:nvSpPr>
        <p:spPr/>
        <p:txBody>
          <a:bodyPr/>
          <a:lstStyle/>
          <a:p>
            <a:fld id="{51F4B7FD-251F-4748-AA6D-627D8EF0362A}" type="datetimeFigureOut">
              <a:rPr lang="en-GB" smtClean="0"/>
              <a:t>15/09/2026</a:t>
            </a:fld>
            <a:endParaRPr lang="en-GB"/>
          </a:p>
        </p:txBody>
      </p:sp>
      <p:sp>
        <p:nvSpPr>
          <p:cNvPr id="5" name="Footer Placeholder 4">
            <a:extLst>
              <a:ext uri="{FF2B5EF4-FFF2-40B4-BE49-F238E27FC236}">
                <a16:creationId xmlns:a16="http://schemas.microsoft.com/office/drawing/2014/main" id="{8DE11030-4E78-4235-9963-99EC08EDDA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C0EAD7-5D7A-4483-84BB-891FD87AA862}"/>
              </a:ext>
            </a:extLst>
          </p:cNvPr>
          <p:cNvSpPr>
            <a:spLocks noGrp="1"/>
          </p:cNvSpPr>
          <p:nvPr>
            <p:ph type="sldNum" sz="quarter" idx="12"/>
          </p:nvPr>
        </p:nvSpPr>
        <p:spPr/>
        <p:txBody>
          <a:bodyPr/>
          <a:lstStyle/>
          <a:p>
            <a:fld id="{25D4DF01-90D8-4F48-8884-65E7F7D6D6F7}" type="slidenum">
              <a:rPr lang="en-GB" smtClean="0"/>
              <a:t>‹#›</a:t>
            </a:fld>
            <a:endParaRPr lang="en-GB"/>
          </a:p>
        </p:txBody>
      </p:sp>
    </p:spTree>
    <p:extLst>
      <p:ext uri="{BB962C8B-B14F-4D97-AF65-F5344CB8AC3E}">
        <p14:creationId xmlns:p14="http://schemas.microsoft.com/office/powerpoint/2010/main" val="3219477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95E58-40A1-46EF-8FF9-5D32CAA3417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96DEC05-A3F7-4B22-A64A-D378AE6C6C8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260739E-B8EB-4089-93ED-12EB793C52FD}"/>
              </a:ext>
            </a:extLst>
          </p:cNvPr>
          <p:cNvSpPr>
            <a:spLocks noGrp="1"/>
          </p:cNvSpPr>
          <p:nvPr>
            <p:ph type="dt" sz="half" idx="10"/>
          </p:nvPr>
        </p:nvSpPr>
        <p:spPr/>
        <p:txBody>
          <a:bodyPr/>
          <a:lstStyle/>
          <a:p>
            <a:fld id="{51F4B7FD-251F-4748-AA6D-627D8EF0362A}" type="datetimeFigureOut">
              <a:rPr lang="en-GB" smtClean="0"/>
              <a:t>15/09/2026</a:t>
            </a:fld>
            <a:endParaRPr lang="en-GB"/>
          </a:p>
        </p:txBody>
      </p:sp>
      <p:sp>
        <p:nvSpPr>
          <p:cNvPr id="5" name="Footer Placeholder 4">
            <a:extLst>
              <a:ext uri="{FF2B5EF4-FFF2-40B4-BE49-F238E27FC236}">
                <a16:creationId xmlns:a16="http://schemas.microsoft.com/office/drawing/2014/main" id="{3899C300-DD76-427D-BBB9-28BEBB8EDA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747759-9F2A-43EF-BE16-2216F73DC281}"/>
              </a:ext>
            </a:extLst>
          </p:cNvPr>
          <p:cNvSpPr>
            <a:spLocks noGrp="1"/>
          </p:cNvSpPr>
          <p:nvPr>
            <p:ph type="sldNum" sz="quarter" idx="12"/>
          </p:nvPr>
        </p:nvSpPr>
        <p:spPr/>
        <p:txBody>
          <a:bodyPr/>
          <a:lstStyle/>
          <a:p>
            <a:fld id="{25D4DF01-90D8-4F48-8884-65E7F7D6D6F7}" type="slidenum">
              <a:rPr lang="en-GB" smtClean="0"/>
              <a:t>‹#›</a:t>
            </a:fld>
            <a:endParaRPr lang="en-GB"/>
          </a:p>
        </p:txBody>
      </p:sp>
    </p:spTree>
    <p:extLst>
      <p:ext uri="{BB962C8B-B14F-4D97-AF65-F5344CB8AC3E}">
        <p14:creationId xmlns:p14="http://schemas.microsoft.com/office/powerpoint/2010/main" val="2235238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6CF17-D261-460B-86E3-1E62451D335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5738229-2770-41F5-8EC4-B0FFBA4A7F5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437DCE2-42A6-4050-96A3-BED78F04D6F5}"/>
              </a:ext>
            </a:extLst>
          </p:cNvPr>
          <p:cNvSpPr>
            <a:spLocks noGrp="1"/>
          </p:cNvSpPr>
          <p:nvPr>
            <p:ph type="dt" sz="half" idx="10"/>
          </p:nvPr>
        </p:nvSpPr>
        <p:spPr/>
        <p:txBody>
          <a:bodyPr/>
          <a:lstStyle/>
          <a:p>
            <a:fld id="{51F4B7FD-251F-4748-AA6D-627D8EF0362A}" type="datetimeFigureOut">
              <a:rPr lang="en-GB" smtClean="0"/>
              <a:t>15/09/2026</a:t>
            </a:fld>
            <a:endParaRPr lang="en-GB"/>
          </a:p>
        </p:txBody>
      </p:sp>
      <p:sp>
        <p:nvSpPr>
          <p:cNvPr id="5" name="Footer Placeholder 4">
            <a:extLst>
              <a:ext uri="{FF2B5EF4-FFF2-40B4-BE49-F238E27FC236}">
                <a16:creationId xmlns:a16="http://schemas.microsoft.com/office/drawing/2014/main" id="{A37EF778-433C-4DE7-ADEA-8E23196443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8C3C30-A24F-485C-8B60-7B1B1DE0E115}"/>
              </a:ext>
            </a:extLst>
          </p:cNvPr>
          <p:cNvSpPr>
            <a:spLocks noGrp="1"/>
          </p:cNvSpPr>
          <p:nvPr>
            <p:ph type="sldNum" sz="quarter" idx="12"/>
          </p:nvPr>
        </p:nvSpPr>
        <p:spPr/>
        <p:txBody>
          <a:bodyPr/>
          <a:lstStyle/>
          <a:p>
            <a:fld id="{25D4DF01-90D8-4F48-8884-65E7F7D6D6F7}" type="slidenum">
              <a:rPr lang="en-GB" smtClean="0"/>
              <a:t>‹#›</a:t>
            </a:fld>
            <a:endParaRPr lang="en-GB"/>
          </a:p>
        </p:txBody>
      </p:sp>
    </p:spTree>
    <p:extLst>
      <p:ext uri="{BB962C8B-B14F-4D97-AF65-F5344CB8AC3E}">
        <p14:creationId xmlns:p14="http://schemas.microsoft.com/office/powerpoint/2010/main" val="6334098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5F1049-3944-4792-8AA8-DF6C35E15E50}"/>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4B368AD-2D95-4C88-BA30-6F07BBFEDF7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602DA501-F800-46B2-BF64-AC71EA44CAB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59C2DD49-B404-4AB0-B93B-C667F2A9A64B}"/>
              </a:ext>
            </a:extLst>
          </p:cNvPr>
          <p:cNvSpPr>
            <a:spLocks noGrp="1"/>
          </p:cNvSpPr>
          <p:nvPr>
            <p:ph type="dt" sz="half" idx="10"/>
          </p:nvPr>
        </p:nvSpPr>
        <p:spPr/>
        <p:txBody>
          <a:bodyPr/>
          <a:lstStyle/>
          <a:p>
            <a:fld id="{51F4B7FD-251F-4748-AA6D-627D8EF0362A}" type="datetimeFigureOut">
              <a:rPr lang="en-GB" smtClean="0"/>
              <a:t>15/09/2026</a:t>
            </a:fld>
            <a:endParaRPr lang="en-GB"/>
          </a:p>
        </p:txBody>
      </p:sp>
      <p:sp>
        <p:nvSpPr>
          <p:cNvPr id="6" name="Footer Placeholder 5">
            <a:extLst>
              <a:ext uri="{FF2B5EF4-FFF2-40B4-BE49-F238E27FC236}">
                <a16:creationId xmlns:a16="http://schemas.microsoft.com/office/drawing/2014/main" id="{EFC98FE5-241B-4070-9203-DB985ED1B1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BC24BFE-F845-4C1C-8CA7-0202754ECA14}"/>
              </a:ext>
            </a:extLst>
          </p:cNvPr>
          <p:cNvSpPr>
            <a:spLocks noGrp="1"/>
          </p:cNvSpPr>
          <p:nvPr>
            <p:ph type="sldNum" sz="quarter" idx="12"/>
          </p:nvPr>
        </p:nvSpPr>
        <p:spPr/>
        <p:txBody>
          <a:bodyPr/>
          <a:lstStyle/>
          <a:p>
            <a:fld id="{25D4DF01-90D8-4F48-8884-65E7F7D6D6F7}" type="slidenum">
              <a:rPr lang="en-GB" smtClean="0"/>
              <a:t>‹#›</a:t>
            </a:fld>
            <a:endParaRPr lang="en-GB"/>
          </a:p>
        </p:txBody>
      </p:sp>
    </p:spTree>
    <p:extLst>
      <p:ext uri="{BB962C8B-B14F-4D97-AF65-F5344CB8AC3E}">
        <p14:creationId xmlns:p14="http://schemas.microsoft.com/office/powerpoint/2010/main" val="23132319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590DC-29AE-4199-88AF-7EAE1CEEE3DE}"/>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EFC5AEAC-9FBE-4502-9241-001D07F359D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356461C-C250-4602-AEDB-CF8BB6F8700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418EEBB-E06B-4557-9DD6-C0331E070FE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D3A9FB4-70F0-43DF-B6D4-6A65F5C3FDE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A0517F6D-275D-4117-A964-06DFE28042B0}"/>
              </a:ext>
            </a:extLst>
          </p:cNvPr>
          <p:cNvSpPr>
            <a:spLocks noGrp="1"/>
          </p:cNvSpPr>
          <p:nvPr>
            <p:ph type="dt" sz="half" idx="10"/>
          </p:nvPr>
        </p:nvSpPr>
        <p:spPr/>
        <p:txBody>
          <a:bodyPr/>
          <a:lstStyle/>
          <a:p>
            <a:fld id="{51F4B7FD-251F-4748-AA6D-627D8EF0362A}" type="datetimeFigureOut">
              <a:rPr lang="en-GB" smtClean="0"/>
              <a:t>15/09/2026</a:t>
            </a:fld>
            <a:endParaRPr lang="en-GB"/>
          </a:p>
        </p:txBody>
      </p:sp>
      <p:sp>
        <p:nvSpPr>
          <p:cNvPr id="8" name="Footer Placeholder 7">
            <a:extLst>
              <a:ext uri="{FF2B5EF4-FFF2-40B4-BE49-F238E27FC236}">
                <a16:creationId xmlns:a16="http://schemas.microsoft.com/office/drawing/2014/main" id="{252EDFEF-77D5-447A-B82A-F44DD059356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B8C9347-EEC5-4F45-AE61-5C4512D89F33}"/>
              </a:ext>
            </a:extLst>
          </p:cNvPr>
          <p:cNvSpPr>
            <a:spLocks noGrp="1"/>
          </p:cNvSpPr>
          <p:nvPr>
            <p:ph type="sldNum" sz="quarter" idx="12"/>
          </p:nvPr>
        </p:nvSpPr>
        <p:spPr/>
        <p:txBody>
          <a:bodyPr/>
          <a:lstStyle/>
          <a:p>
            <a:fld id="{25D4DF01-90D8-4F48-8884-65E7F7D6D6F7}" type="slidenum">
              <a:rPr lang="en-GB" smtClean="0"/>
              <a:t>‹#›</a:t>
            </a:fld>
            <a:endParaRPr lang="en-GB"/>
          </a:p>
        </p:txBody>
      </p:sp>
    </p:spTree>
    <p:extLst>
      <p:ext uri="{BB962C8B-B14F-4D97-AF65-F5344CB8AC3E}">
        <p14:creationId xmlns:p14="http://schemas.microsoft.com/office/powerpoint/2010/main" val="41880934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58BF0-36F3-4F05-8AEE-CDB6D7AF6C21}"/>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C2C66F54-35A1-4489-BAA9-F438EB77462E}"/>
              </a:ext>
            </a:extLst>
          </p:cNvPr>
          <p:cNvSpPr>
            <a:spLocks noGrp="1"/>
          </p:cNvSpPr>
          <p:nvPr>
            <p:ph type="dt" sz="half" idx="10"/>
          </p:nvPr>
        </p:nvSpPr>
        <p:spPr/>
        <p:txBody>
          <a:bodyPr/>
          <a:lstStyle/>
          <a:p>
            <a:fld id="{51F4B7FD-251F-4748-AA6D-627D8EF0362A}" type="datetimeFigureOut">
              <a:rPr lang="en-GB" smtClean="0"/>
              <a:t>15/09/2026</a:t>
            </a:fld>
            <a:endParaRPr lang="en-GB"/>
          </a:p>
        </p:txBody>
      </p:sp>
      <p:sp>
        <p:nvSpPr>
          <p:cNvPr id="4" name="Footer Placeholder 3">
            <a:extLst>
              <a:ext uri="{FF2B5EF4-FFF2-40B4-BE49-F238E27FC236}">
                <a16:creationId xmlns:a16="http://schemas.microsoft.com/office/drawing/2014/main" id="{FD76A844-7BA8-4B3E-A27A-5B2A18B49D5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D8DF49D-57E0-49D9-9C11-483FCD57CB93}"/>
              </a:ext>
            </a:extLst>
          </p:cNvPr>
          <p:cNvSpPr>
            <a:spLocks noGrp="1"/>
          </p:cNvSpPr>
          <p:nvPr>
            <p:ph type="sldNum" sz="quarter" idx="12"/>
          </p:nvPr>
        </p:nvSpPr>
        <p:spPr/>
        <p:txBody>
          <a:bodyPr/>
          <a:lstStyle/>
          <a:p>
            <a:fld id="{25D4DF01-90D8-4F48-8884-65E7F7D6D6F7}" type="slidenum">
              <a:rPr lang="en-GB" smtClean="0"/>
              <a:t>‹#›</a:t>
            </a:fld>
            <a:endParaRPr lang="en-GB"/>
          </a:p>
        </p:txBody>
      </p:sp>
    </p:spTree>
    <p:extLst>
      <p:ext uri="{BB962C8B-B14F-4D97-AF65-F5344CB8AC3E}">
        <p14:creationId xmlns:p14="http://schemas.microsoft.com/office/powerpoint/2010/main" val="25074940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5791C6-251C-425D-BFD2-A16730B0CA69}"/>
              </a:ext>
            </a:extLst>
          </p:cNvPr>
          <p:cNvSpPr>
            <a:spLocks noGrp="1"/>
          </p:cNvSpPr>
          <p:nvPr>
            <p:ph type="dt" sz="half" idx="10"/>
          </p:nvPr>
        </p:nvSpPr>
        <p:spPr/>
        <p:txBody>
          <a:bodyPr/>
          <a:lstStyle/>
          <a:p>
            <a:fld id="{51F4B7FD-251F-4748-AA6D-627D8EF0362A}" type="datetimeFigureOut">
              <a:rPr lang="en-GB" smtClean="0"/>
              <a:t>15/09/2026</a:t>
            </a:fld>
            <a:endParaRPr lang="en-GB"/>
          </a:p>
        </p:txBody>
      </p:sp>
      <p:sp>
        <p:nvSpPr>
          <p:cNvPr id="3" name="Footer Placeholder 2">
            <a:extLst>
              <a:ext uri="{FF2B5EF4-FFF2-40B4-BE49-F238E27FC236}">
                <a16:creationId xmlns:a16="http://schemas.microsoft.com/office/drawing/2014/main" id="{8A3116C2-69B5-4F0E-A184-014355FE507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2D05651-8216-47EB-8D24-F477DB14810B}"/>
              </a:ext>
            </a:extLst>
          </p:cNvPr>
          <p:cNvSpPr>
            <a:spLocks noGrp="1"/>
          </p:cNvSpPr>
          <p:nvPr>
            <p:ph type="sldNum" sz="quarter" idx="12"/>
          </p:nvPr>
        </p:nvSpPr>
        <p:spPr/>
        <p:txBody>
          <a:bodyPr/>
          <a:lstStyle/>
          <a:p>
            <a:fld id="{25D4DF01-90D8-4F48-8884-65E7F7D6D6F7}" type="slidenum">
              <a:rPr lang="en-GB" smtClean="0"/>
              <a:t>‹#›</a:t>
            </a:fld>
            <a:endParaRPr lang="en-GB"/>
          </a:p>
        </p:txBody>
      </p:sp>
    </p:spTree>
    <p:extLst>
      <p:ext uri="{BB962C8B-B14F-4D97-AF65-F5344CB8AC3E}">
        <p14:creationId xmlns:p14="http://schemas.microsoft.com/office/powerpoint/2010/main" val="26351354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69386-A0F4-4A97-BA00-9338EB339C3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F8914D1C-5D86-4228-8686-876E2A2267B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E9AF93CF-972F-462D-93D6-B48EA42857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6D91A47-FE52-4912-A456-A64AD881EA83}"/>
              </a:ext>
            </a:extLst>
          </p:cNvPr>
          <p:cNvSpPr>
            <a:spLocks noGrp="1"/>
          </p:cNvSpPr>
          <p:nvPr>
            <p:ph type="dt" sz="half" idx="10"/>
          </p:nvPr>
        </p:nvSpPr>
        <p:spPr/>
        <p:txBody>
          <a:bodyPr/>
          <a:lstStyle/>
          <a:p>
            <a:fld id="{51F4B7FD-251F-4748-AA6D-627D8EF0362A}" type="datetimeFigureOut">
              <a:rPr lang="en-GB" smtClean="0"/>
              <a:t>15/09/2026</a:t>
            </a:fld>
            <a:endParaRPr lang="en-GB"/>
          </a:p>
        </p:txBody>
      </p:sp>
      <p:sp>
        <p:nvSpPr>
          <p:cNvPr id="6" name="Footer Placeholder 5">
            <a:extLst>
              <a:ext uri="{FF2B5EF4-FFF2-40B4-BE49-F238E27FC236}">
                <a16:creationId xmlns:a16="http://schemas.microsoft.com/office/drawing/2014/main" id="{325013BA-0624-4D7A-A9A2-6EE2C9203F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BA7CEF1-19EE-44AD-8587-6408653C902F}"/>
              </a:ext>
            </a:extLst>
          </p:cNvPr>
          <p:cNvSpPr>
            <a:spLocks noGrp="1"/>
          </p:cNvSpPr>
          <p:nvPr>
            <p:ph type="sldNum" sz="quarter" idx="12"/>
          </p:nvPr>
        </p:nvSpPr>
        <p:spPr/>
        <p:txBody>
          <a:bodyPr/>
          <a:lstStyle/>
          <a:p>
            <a:fld id="{25D4DF01-90D8-4F48-8884-65E7F7D6D6F7}" type="slidenum">
              <a:rPr lang="en-GB" smtClean="0"/>
              <a:t>‹#›</a:t>
            </a:fld>
            <a:endParaRPr lang="en-GB"/>
          </a:p>
        </p:txBody>
      </p:sp>
    </p:spTree>
    <p:extLst>
      <p:ext uri="{BB962C8B-B14F-4D97-AF65-F5344CB8AC3E}">
        <p14:creationId xmlns:p14="http://schemas.microsoft.com/office/powerpoint/2010/main" val="21796677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0F9C7D-8C2D-4E50-859E-EEFC89C99DD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76728A61-9823-47FC-8ED8-3CED39176FD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8120FAD-9086-452C-B94D-5B67664069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2E12AA1-8220-48AB-ABDB-409D7B6B8F2B}"/>
              </a:ext>
            </a:extLst>
          </p:cNvPr>
          <p:cNvSpPr>
            <a:spLocks noGrp="1"/>
          </p:cNvSpPr>
          <p:nvPr>
            <p:ph type="dt" sz="half" idx="10"/>
          </p:nvPr>
        </p:nvSpPr>
        <p:spPr/>
        <p:txBody>
          <a:bodyPr/>
          <a:lstStyle/>
          <a:p>
            <a:fld id="{51F4B7FD-251F-4748-AA6D-627D8EF0362A}" type="datetimeFigureOut">
              <a:rPr lang="en-GB" smtClean="0"/>
              <a:t>15/09/2026</a:t>
            </a:fld>
            <a:endParaRPr lang="en-GB"/>
          </a:p>
        </p:txBody>
      </p:sp>
      <p:sp>
        <p:nvSpPr>
          <p:cNvPr id="6" name="Footer Placeholder 5">
            <a:extLst>
              <a:ext uri="{FF2B5EF4-FFF2-40B4-BE49-F238E27FC236}">
                <a16:creationId xmlns:a16="http://schemas.microsoft.com/office/drawing/2014/main" id="{20C6A9A8-4DD6-4ED3-ADEB-783CB46D05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16B26B-9B4A-46D8-8351-8B4E8DC85CA0}"/>
              </a:ext>
            </a:extLst>
          </p:cNvPr>
          <p:cNvSpPr>
            <a:spLocks noGrp="1"/>
          </p:cNvSpPr>
          <p:nvPr>
            <p:ph type="sldNum" sz="quarter" idx="12"/>
          </p:nvPr>
        </p:nvSpPr>
        <p:spPr/>
        <p:txBody>
          <a:bodyPr/>
          <a:lstStyle/>
          <a:p>
            <a:fld id="{25D4DF01-90D8-4F48-8884-65E7F7D6D6F7}" type="slidenum">
              <a:rPr lang="en-GB" smtClean="0"/>
              <a:t>‹#›</a:t>
            </a:fld>
            <a:endParaRPr lang="en-GB"/>
          </a:p>
        </p:txBody>
      </p:sp>
    </p:spTree>
    <p:extLst>
      <p:ext uri="{BB962C8B-B14F-4D97-AF65-F5344CB8AC3E}">
        <p14:creationId xmlns:p14="http://schemas.microsoft.com/office/powerpoint/2010/main" val="29615073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30958-7E04-4804-95C2-1B31F70EB6CD}"/>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42F147A9-163D-4484-ACEA-285472C688E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1834C48-7D85-4087-A450-8D9FD0077710}"/>
              </a:ext>
            </a:extLst>
          </p:cNvPr>
          <p:cNvSpPr>
            <a:spLocks noGrp="1"/>
          </p:cNvSpPr>
          <p:nvPr>
            <p:ph type="dt" sz="half" idx="10"/>
          </p:nvPr>
        </p:nvSpPr>
        <p:spPr/>
        <p:txBody>
          <a:bodyPr/>
          <a:lstStyle/>
          <a:p>
            <a:fld id="{51F4B7FD-251F-4748-AA6D-627D8EF0362A}" type="datetimeFigureOut">
              <a:rPr lang="en-GB" smtClean="0"/>
              <a:t>15/09/2026</a:t>
            </a:fld>
            <a:endParaRPr lang="en-GB"/>
          </a:p>
        </p:txBody>
      </p:sp>
      <p:sp>
        <p:nvSpPr>
          <p:cNvPr id="5" name="Footer Placeholder 4">
            <a:extLst>
              <a:ext uri="{FF2B5EF4-FFF2-40B4-BE49-F238E27FC236}">
                <a16:creationId xmlns:a16="http://schemas.microsoft.com/office/drawing/2014/main" id="{80B572FC-D7BD-4E0C-9053-B1C9C8FC86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6FFDA1-430D-4B01-A729-289868A78966}"/>
              </a:ext>
            </a:extLst>
          </p:cNvPr>
          <p:cNvSpPr>
            <a:spLocks noGrp="1"/>
          </p:cNvSpPr>
          <p:nvPr>
            <p:ph type="sldNum" sz="quarter" idx="12"/>
          </p:nvPr>
        </p:nvSpPr>
        <p:spPr/>
        <p:txBody>
          <a:bodyPr/>
          <a:lstStyle/>
          <a:p>
            <a:fld id="{25D4DF01-90D8-4F48-8884-65E7F7D6D6F7}" type="slidenum">
              <a:rPr lang="en-GB" smtClean="0"/>
              <a:t>‹#›</a:t>
            </a:fld>
            <a:endParaRPr lang="en-GB"/>
          </a:p>
        </p:txBody>
      </p:sp>
    </p:spTree>
    <p:extLst>
      <p:ext uri="{BB962C8B-B14F-4D97-AF65-F5344CB8AC3E}">
        <p14:creationId xmlns:p14="http://schemas.microsoft.com/office/powerpoint/2010/main" val="4155221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3725F78-B499-42E0-9B1D-93CEE36FA4AA}"/>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BA356C59-6A0C-4013-A2B8-7D104ACBA8E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864ACB7-B2BA-4905-9313-7A9FD9D81CC1}"/>
              </a:ext>
            </a:extLst>
          </p:cNvPr>
          <p:cNvSpPr>
            <a:spLocks noGrp="1"/>
          </p:cNvSpPr>
          <p:nvPr>
            <p:ph type="dt" sz="half" idx="10"/>
          </p:nvPr>
        </p:nvSpPr>
        <p:spPr/>
        <p:txBody>
          <a:bodyPr/>
          <a:lstStyle/>
          <a:p>
            <a:fld id="{51F4B7FD-251F-4748-AA6D-627D8EF0362A}" type="datetimeFigureOut">
              <a:rPr lang="en-GB" smtClean="0"/>
              <a:t>15/09/2026</a:t>
            </a:fld>
            <a:endParaRPr lang="en-GB"/>
          </a:p>
        </p:txBody>
      </p:sp>
      <p:sp>
        <p:nvSpPr>
          <p:cNvPr id="5" name="Footer Placeholder 4">
            <a:extLst>
              <a:ext uri="{FF2B5EF4-FFF2-40B4-BE49-F238E27FC236}">
                <a16:creationId xmlns:a16="http://schemas.microsoft.com/office/drawing/2014/main" id="{2CB53BCC-6393-4D93-B0AB-2636E36948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116038-B59E-43D9-AC9A-CF5A25449F69}"/>
              </a:ext>
            </a:extLst>
          </p:cNvPr>
          <p:cNvSpPr>
            <a:spLocks noGrp="1"/>
          </p:cNvSpPr>
          <p:nvPr>
            <p:ph type="sldNum" sz="quarter" idx="12"/>
          </p:nvPr>
        </p:nvSpPr>
        <p:spPr/>
        <p:txBody>
          <a:bodyPr/>
          <a:lstStyle/>
          <a:p>
            <a:fld id="{25D4DF01-90D8-4F48-8884-65E7F7D6D6F7}" type="slidenum">
              <a:rPr lang="en-GB" smtClean="0"/>
              <a:t>‹#›</a:t>
            </a:fld>
            <a:endParaRPr lang="en-GB"/>
          </a:p>
        </p:txBody>
      </p:sp>
    </p:spTree>
    <p:extLst>
      <p:ext uri="{BB962C8B-B14F-4D97-AF65-F5344CB8AC3E}">
        <p14:creationId xmlns:p14="http://schemas.microsoft.com/office/powerpoint/2010/main" val="19119153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B24895-D792-4F4A-9F7A-4FD2AEA75CF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9B693261-153C-493B-BF32-B7E68209990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A9A8FBD-DAEC-4118-882E-50CB02C2BA5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F4B7FD-251F-4748-AA6D-627D8EF0362A}" type="datetimeFigureOut">
              <a:rPr lang="en-GB" smtClean="0"/>
              <a:t>15/09/2026</a:t>
            </a:fld>
            <a:endParaRPr lang="en-GB"/>
          </a:p>
        </p:txBody>
      </p:sp>
      <p:sp>
        <p:nvSpPr>
          <p:cNvPr id="5" name="Footer Placeholder 4">
            <a:extLst>
              <a:ext uri="{FF2B5EF4-FFF2-40B4-BE49-F238E27FC236}">
                <a16:creationId xmlns:a16="http://schemas.microsoft.com/office/drawing/2014/main" id="{F0526D96-076A-4BFE-A2E8-20D9DC3D5B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57039DE-E70B-42BC-BCCE-1FED6E58052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D4DF01-90D8-4F48-8884-65E7F7D6D6F7}" type="slidenum">
              <a:rPr lang="en-GB" smtClean="0"/>
              <a:t>‹#›</a:t>
            </a:fld>
            <a:endParaRPr lang="en-GB"/>
          </a:p>
        </p:txBody>
      </p:sp>
    </p:spTree>
    <p:extLst>
      <p:ext uri="{BB962C8B-B14F-4D97-AF65-F5344CB8AC3E}">
        <p14:creationId xmlns:p14="http://schemas.microsoft.com/office/powerpoint/2010/main" val="6722677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667C4-FE82-4ECE-A2D4-1440BAE8E05F}"/>
              </a:ext>
            </a:extLst>
          </p:cNvPr>
          <p:cNvSpPr>
            <a:spLocks noGrp="1"/>
          </p:cNvSpPr>
          <p:nvPr>
            <p:ph type="ctrTitle"/>
          </p:nvPr>
        </p:nvSpPr>
        <p:spPr/>
        <p:txBody>
          <a:bodyPr>
            <a:normAutofit fontScale="90000"/>
          </a:bodyPr>
          <a:lstStyle/>
          <a:p>
            <a:br>
              <a:rPr lang="en-GB" sz="8000" dirty="0">
                <a:latin typeface="Comic Sans MS" panose="030F0702030302020204" pitchFamily="66" charset="0"/>
              </a:rPr>
            </a:br>
            <a:r>
              <a:rPr lang="en-GB" sz="8000" dirty="0">
                <a:latin typeface="Comic Sans MS" panose="030F0702030302020204" pitchFamily="66" charset="0"/>
              </a:rPr>
              <a:t>Welcome to Year 2</a:t>
            </a:r>
          </a:p>
        </p:txBody>
      </p:sp>
      <p:sp>
        <p:nvSpPr>
          <p:cNvPr id="3" name="Subtitle 2">
            <a:extLst>
              <a:ext uri="{FF2B5EF4-FFF2-40B4-BE49-F238E27FC236}">
                <a16:creationId xmlns:a16="http://schemas.microsoft.com/office/drawing/2014/main" id="{C2EDC0C7-EFC9-4594-9AD9-0F28B8FEA516}"/>
              </a:ext>
            </a:extLst>
          </p:cNvPr>
          <p:cNvSpPr>
            <a:spLocks noGrp="1"/>
          </p:cNvSpPr>
          <p:nvPr>
            <p:ph type="subTitle" idx="1"/>
          </p:nvPr>
        </p:nvSpPr>
        <p:spPr/>
        <p:txBody>
          <a:bodyPr>
            <a:normAutofit fontScale="92500" lnSpcReduction="10000"/>
          </a:bodyPr>
          <a:lstStyle/>
          <a:p>
            <a:r>
              <a:rPr lang="en-GB" sz="6600" dirty="0">
                <a:latin typeface="Comic Sans MS" panose="030F0702030302020204" pitchFamily="66" charset="0"/>
              </a:rPr>
              <a:t>Mrs James and Mrs </a:t>
            </a:r>
            <a:r>
              <a:rPr lang="en-GB" sz="6600" dirty="0" err="1">
                <a:latin typeface="Comic Sans MS" panose="030F0702030302020204" pitchFamily="66" charset="0"/>
              </a:rPr>
              <a:t>Pointon</a:t>
            </a:r>
            <a:r>
              <a:rPr lang="en-GB" sz="6600" dirty="0">
                <a:latin typeface="Comic Sans MS" panose="030F0702030302020204" pitchFamily="66" charset="0"/>
              </a:rPr>
              <a: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418" y="0"/>
            <a:ext cx="3142086" cy="2133600"/>
          </a:xfrm>
          <a:prstGeom prst="rect">
            <a:avLst/>
          </a:prstGeom>
        </p:spPr>
      </p:pic>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96957" y="9526"/>
            <a:ext cx="3142086" cy="2133600"/>
          </a:xfrm>
          <a:prstGeom prst="rect">
            <a:avLst/>
          </a:prstGeom>
        </p:spPr>
      </p:pic>
    </p:spTree>
    <p:extLst>
      <p:ext uri="{BB962C8B-B14F-4D97-AF65-F5344CB8AC3E}">
        <p14:creationId xmlns:p14="http://schemas.microsoft.com/office/powerpoint/2010/main" val="311759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F874CF-4B89-4702-B5EC-DF785B146951}"/>
              </a:ext>
            </a:extLst>
          </p:cNvPr>
          <p:cNvSpPr>
            <a:spLocks noGrp="1"/>
          </p:cNvSpPr>
          <p:nvPr>
            <p:ph type="title"/>
          </p:nvPr>
        </p:nvSpPr>
        <p:spPr/>
        <p:txBody>
          <a:bodyPr>
            <a:normAutofit/>
          </a:bodyPr>
          <a:lstStyle/>
          <a:p>
            <a:r>
              <a:rPr lang="en-GB" sz="6000" b="1" dirty="0"/>
              <a:t>Autumn Topics</a:t>
            </a:r>
          </a:p>
        </p:txBody>
      </p:sp>
      <p:sp>
        <p:nvSpPr>
          <p:cNvPr id="3" name="Content Placeholder 2">
            <a:extLst>
              <a:ext uri="{FF2B5EF4-FFF2-40B4-BE49-F238E27FC236}">
                <a16:creationId xmlns:a16="http://schemas.microsoft.com/office/drawing/2014/main" id="{135E4A13-1C26-4744-9A31-A45B1BC80F1E}"/>
              </a:ext>
            </a:extLst>
          </p:cNvPr>
          <p:cNvSpPr>
            <a:spLocks noGrp="1"/>
          </p:cNvSpPr>
          <p:nvPr>
            <p:ph idx="1"/>
          </p:nvPr>
        </p:nvSpPr>
        <p:spPr/>
        <p:txBody>
          <a:bodyPr>
            <a:normAutofit fontScale="92500" lnSpcReduction="20000"/>
          </a:bodyPr>
          <a:lstStyle/>
          <a:p>
            <a:r>
              <a:rPr lang="en-GB" sz="3200" dirty="0" err="1"/>
              <a:t>Grammarsaurus</a:t>
            </a:r>
            <a:endParaRPr lang="en-GB" sz="3200" dirty="0"/>
          </a:p>
          <a:p>
            <a:r>
              <a:rPr lang="en-GB" sz="3200" dirty="0"/>
              <a:t>The Owl and the Pussy Cat/The Owl Who is Afraid of the Dark</a:t>
            </a:r>
          </a:p>
          <a:p>
            <a:r>
              <a:rPr lang="en-GB" sz="3200" dirty="0"/>
              <a:t>Place Value/Addition and Subtraction/Multiplication</a:t>
            </a:r>
          </a:p>
          <a:p>
            <a:r>
              <a:rPr lang="en-GB" sz="3200" dirty="0"/>
              <a:t>Nature Art – Andy Goldsworthy</a:t>
            </a:r>
          </a:p>
          <a:p>
            <a:r>
              <a:rPr lang="en-GB" sz="3200" dirty="0"/>
              <a:t>Science - Living Things and their Habitats</a:t>
            </a:r>
          </a:p>
          <a:p>
            <a:r>
              <a:rPr lang="en-GB" sz="3200" dirty="0"/>
              <a:t>Geography – Mapping Skills</a:t>
            </a:r>
          </a:p>
          <a:p>
            <a:r>
              <a:rPr lang="en-GB" sz="3200" dirty="0"/>
              <a:t>History – The Great Fire of London</a:t>
            </a:r>
          </a:p>
          <a:p>
            <a:r>
              <a:rPr lang="en-GB" sz="3200" dirty="0"/>
              <a:t>Design and Technology – Mechanical Monsters</a:t>
            </a:r>
          </a:p>
          <a:p>
            <a:r>
              <a:rPr lang="en-GB" sz="3200" dirty="0"/>
              <a:t>Computing – Online Safety/Creating Pictures</a:t>
            </a:r>
          </a:p>
          <a:p>
            <a:endParaRPr lang="en-GB" sz="3200" dirty="0"/>
          </a:p>
        </p:txBody>
      </p:sp>
    </p:spTree>
    <p:extLst>
      <p:ext uri="{BB962C8B-B14F-4D97-AF65-F5344CB8AC3E}">
        <p14:creationId xmlns:p14="http://schemas.microsoft.com/office/powerpoint/2010/main" val="19301977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93536-121C-4D61-934C-B1358DD3086F}"/>
              </a:ext>
            </a:extLst>
          </p:cNvPr>
          <p:cNvSpPr>
            <a:spLocks noGrp="1"/>
          </p:cNvSpPr>
          <p:nvPr>
            <p:ph type="title"/>
          </p:nvPr>
        </p:nvSpPr>
        <p:spPr/>
        <p:txBody>
          <a:bodyPr>
            <a:normAutofit/>
          </a:bodyPr>
          <a:lstStyle/>
          <a:p>
            <a:r>
              <a:rPr lang="en-GB" sz="6000" b="1" dirty="0"/>
              <a:t>Religious Education</a:t>
            </a:r>
          </a:p>
        </p:txBody>
      </p:sp>
      <p:sp>
        <p:nvSpPr>
          <p:cNvPr id="3" name="Content Placeholder 2">
            <a:extLst>
              <a:ext uri="{FF2B5EF4-FFF2-40B4-BE49-F238E27FC236}">
                <a16:creationId xmlns:a16="http://schemas.microsoft.com/office/drawing/2014/main" id="{E104E35A-AE68-4474-9F4B-B7EBC0B18418}"/>
              </a:ext>
            </a:extLst>
          </p:cNvPr>
          <p:cNvSpPr>
            <a:spLocks noGrp="1"/>
          </p:cNvSpPr>
          <p:nvPr>
            <p:ph idx="1"/>
          </p:nvPr>
        </p:nvSpPr>
        <p:spPr/>
        <p:txBody>
          <a:bodyPr>
            <a:normAutofit fontScale="92500" lnSpcReduction="10000"/>
          </a:bodyPr>
          <a:lstStyle/>
          <a:p>
            <a:endParaRPr lang="en-GB" sz="4400" dirty="0"/>
          </a:p>
          <a:p>
            <a:r>
              <a:rPr lang="en-GB" sz="4400" dirty="0"/>
              <a:t>Creation &amp; Covenant</a:t>
            </a:r>
          </a:p>
          <a:p>
            <a:r>
              <a:rPr lang="en-GB" sz="4400" dirty="0"/>
              <a:t>Class Saint </a:t>
            </a:r>
            <a:r>
              <a:rPr lang="mr-IN" sz="4400" dirty="0"/>
              <a:t>–</a:t>
            </a:r>
            <a:r>
              <a:rPr lang="en-GB" sz="4400" dirty="0"/>
              <a:t> St Matthew </a:t>
            </a:r>
            <a:r>
              <a:rPr lang="mr-IN" sz="4400" dirty="0"/>
              <a:t>–</a:t>
            </a:r>
            <a:r>
              <a:rPr lang="en-GB" sz="4400" dirty="0"/>
              <a:t> 21</a:t>
            </a:r>
            <a:r>
              <a:rPr lang="en-GB" sz="4400" baseline="30000" dirty="0"/>
              <a:t>st</a:t>
            </a:r>
            <a:r>
              <a:rPr lang="en-GB" sz="4400" dirty="0"/>
              <a:t> September </a:t>
            </a:r>
          </a:p>
          <a:p>
            <a:r>
              <a:rPr lang="en-GB" sz="4400" dirty="0"/>
              <a:t>Class Prayer Sessions – Child-led </a:t>
            </a:r>
          </a:p>
          <a:p>
            <a:r>
              <a:rPr lang="en-GB" sz="4400" dirty="0"/>
              <a:t>Leading Key stage assemblies – Harvest, Mother’s Day, Father’s Day, Easter</a:t>
            </a:r>
          </a:p>
          <a:p>
            <a:r>
              <a:rPr lang="en-GB" sz="4400" dirty="0"/>
              <a:t>Christmas Nativity Play</a:t>
            </a:r>
          </a:p>
        </p:txBody>
      </p:sp>
    </p:spTree>
    <p:extLst>
      <p:ext uri="{BB962C8B-B14F-4D97-AF65-F5344CB8AC3E}">
        <p14:creationId xmlns:p14="http://schemas.microsoft.com/office/powerpoint/2010/main" val="4153828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9153C-1B2F-49F7-AC5B-8906E27FA661}"/>
              </a:ext>
            </a:extLst>
          </p:cNvPr>
          <p:cNvSpPr>
            <a:spLocks noGrp="1"/>
          </p:cNvSpPr>
          <p:nvPr>
            <p:ph type="title"/>
          </p:nvPr>
        </p:nvSpPr>
        <p:spPr/>
        <p:txBody>
          <a:bodyPr>
            <a:normAutofit/>
          </a:bodyPr>
          <a:lstStyle/>
          <a:p>
            <a:pPr algn="ctr"/>
            <a:r>
              <a:rPr lang="en-GB" sz="6000" dirty="0">
                <a:latin typeface="Comic Sans MS" panose="030F0702030302020204" pitchFamily="66" charset="0"/>
              </a:rPr>
              <a:t>Homework</a:t>
            </a:r>
          </a:p>
        </p:txBody>
      </p:sp>
      <p:sp>
        <p:nvSpPr>
          <p:cNvPr id="3" name="Content Placeholder 2">
            <a:extLst>
              <a:ext uri="{FF2B5EF4-FFF2-40B4-BE49-F238E27FC236}">
                <a16:creationId xmlns:a16="http://schemas.microsoft.com/office/drawing/2014/main" id="{8BFA3768-0CC9-4240-B9EC-11205AE48FB3}"/>
              </a:ext>
            </a:extLst>
          </p:cNvPr>
          <p:cNvSpPr>
            <a:spLocks noGrp="1"/>
          </p:cNvSpPr>
          <p:nvPr>
            <p:ph idx="1"/>
          </p:nvPr>
        </p:nvSpPr>
        <p:spPr/>
        <p:txBody>
          <a:bodyPr>
            <a:normAutofit/>
          </a:bodyPr>
          <a:lstStyle/>
          <a:p>
            <a:r>
              <a:rPr lang="en-GB" sz="4400" dirty="0">
                <a:latin typeface="Comic Sans MS" panose="030F0702030302020204" pitchFamily="66" charset="0"/>
              </a:rPr>
              <a:t>Daily Reading (reading records updated at least 3 times per week)</a:t>
            </a:r>
          </a:p>
          <a:p>
            <a:r>
              <a:rPr lang="en-GB" sz="4400" dirty="0">
                <a:latin typeface="Comic Sans MS" panose="030F0702030302020204" pitchFamily="66" charset="0"/>
              </a:rPr>
              <a:t>Weekly Homework – Wednesday to Wednesday</a:t>
            </a:r>
          </a:p>
          <a:p>
            <a:r>
              <a:rPr lang="en-GB" sz="4400" dirty="0">
                <a:latin typeface="Comic Sans MS" panose="030F0702030302020204" pitchFamily="66" charset="0"/>
              </a:rPr>
              <a:t>Spellings – Wednesday to Wednesday</a:t>
            </a:r>
          </a:p>
          <a:p>
            <a:endParaRPr lang="en-GB" sz="4400" dirty="0">
              <a:latin typeface="Comic Sans MS" panose="030F0702030302020204" pitchFamily="66" charset="0"/>
            </a:endParaRPr>
          </a:p>
        </p:txBody>
      </p:sp>
    </p:spTree>
    <p:extLst>
      <p:ext uri="{BB962C8B-B14F-4D97-AF65-F5344CB8AC3E}">
        <p14:creationId xmlns:p14="http://schemas.microsoft.com/office/powerpoint/2010/main" val="8380530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358CBD-AD89-4BC9-80A6-C986C7570583}"/>
              </a:ext>
            </a:extLst>
          </p:cNvPr>
          <p:cNvSpPr>
            <a:spLocks noGrp="1"/>
          </p:cNvSpPr>
          <p:nvPr>
            <p:ph type="title"/>
          </p:nvPr>
        </p:nvSpPr>
        <p:spPr/>
        <p:txBody>
          <a:bodyPr/>
          <a:lstStyle/>
          <a:p>
            <a:pPr algn="ctr"/>
            <a:r>
              <a:rPr lang="en-GB" dirty="0">
                <a:latin typeface="Comic Sans MS" panose="030F0702030302020204" pitchFamily="66" charset="0"/>
              </a:rPr>
              <a:t>Key Stage 1 Assessment</a:t>
            </a:r>
          </a:p>
        </p:txBody>
      </p:sp>
      <p:sp>
        <p:nvSpPr>
          <p:cNvPr id="3" name="Content Placeholder 2">
            <a:extLst>
              <a:ext uri="{FF2B5EF4-FFF2-40B4-BE49-F238E27FC236}">
                <a16:creationId xmlns:a16="http://schemas.microsoft.com/office/drawing/2014/main" id="{C18049CC-0A60-47F2-8543-CF951A8BAD5F}"/>
              </a:ext>
            </a:extLst>
          </p:cNvPr>
          <p:cNvSpPr>
            <a:spLocks noGrp="1"/>
          </p:cNvSpPr>
          <p:nvPr>
            <p:ph idx="1"/>
          </p:nvPr>
        </p:nvSpPr>
        <p:spPr/>
        <p:txBody>
          <a:bodyPr>
            <a:normAutofit/>
          </a:bodyPr>
          <a:lstStyle/>
          <a:p>
            <a:r>
              <a:rPr lang="en-GB" sz="4400" dirty="0">
                <a:latin typeface="Comic Sans MS" panose="030F0702030302020204" pitchFamily="66" charset="0"/>
              </a:rPr>
              <a:t>End of May – Maths, Reading, Writing and Science</a:t>
            </a:r>
          </a:p>
          <a:p>
            <a:r>
              <a:rPr lang="en-GB" sz="4400" dirty="0">
                <a:latin typeface="Comic Sans MS" panose="030F0702030302020204" pitchFamily="66" charset="0"/>
              </a:rPr>
              <a:t>Teacher assessments</a:t>
            </a:r>
          </a:p>
          <a:p>
            <a:r>
              <a:rPr lang="en-GB" sz="4400" dirty="0">
                <a:latin typeface="Comic Sans MS" panose="030F0702030302020204" pitchFamily="66" charset="0"/>
              </a:rPr>
              <a:t>Tests – May – very low-key, used as evidence, but not sole evidence</a:t>
            </a:r>
          </a:p>
          <a:p>
            <a:r>
              <a:rPr lang="en-GB" sz="4400" dirty="0">
                <a:latin typeface="Comic Sans MS" panose="030F0702030302020204" pitchFamily="66" charset="0"/>
              </a:rPr>
              <a:t>Day-to-Day work used as evidence</a:t>
            </a:r>
          </a:p>
        </p:txBody>
      </p:sp>
    </p:spTree>
    <p:extLst>
      <p:ext uri="{BB962C8B-B14F-4D97-AF65-F5344CB8AC3E}">
        <p14:creationId xmlns:p14="http://schemas.microsoft.com/office/powerpoint/2010/main" val="31245815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What will be in the KS1 SATs papers for Year 2?</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The KS1 SATs papers are now optional but it has been decided that all of our current collegiate schools will be administering these.  This may change when we join St Gabriel the Archangel Catholic Multi-Trust Academy. </a:t>
            </a:r>
          </a:p>
          <a:p>
            <a:r>
              <a:rPr lang="en-US" dirty="0"/>
              <a:t>The papers will follow this format:</a:t>
            </a:r>
          </a:p>
          <a:p>
            <a:endParaRPr lang="en-US" u="sng" dirty="0"/>
          </a:p>
          <a:p>
            <a:r>
              <a:rPr lang="en-US" u="sng" dirty="0"/>
              <a:t>KS1 </a:t>
            </a:r>
            <a:r>
              <a:rPr lang="en-US" u="sng" dirty="0" err="1"/>
              <a:t>Maths</a:t>
            </a:r>
            <a:r>
              <a:rPr lang="en-US" u="sng" dirty="0"/>
              <a:t> SATs</a:t>
            </a:r>
          </a:p>
          <a:p>
            <a:r>
              <a:rPr lang="en-US" dirty="0"/>
              <a:t>Paper 1 is an arithmetic test which should take around 15 minutes. It will consist of 25 marks.</a:t>
            </a:r>
          </a:p>
          <a:p>
            <a:r>
              <a:rPr lang="en-US" dirty="0"/>
              <a:t>Paper 2 involves reasoning, problem solving and mathematical fluency. This paper has 35 marks available, will last for roughly 35 minutes, and contains a variety of question types.</a:t>
            </a:r>
            <a:br>
              <a:rPr lang="en-US" dirty="0"/>
            </a:br>
            <a:endParaRPr lang="en-US" dirty="0"/>
          </a:p>
        </p:txBody>
      </p:sp>
    </p:spTree>
    <p:extLst>
      <p:ext uri="{BB962C8B-B14F-4D97-AF65-F5344CB8AC3E}">
        <p14:creationId xmlns:p14="http://schemas.microsoft.com/office/powerpoint/2010/main" val="14365521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a:t>English SATs</a:t>
            </a:r>
          </a:p>
        </p:txBody>
      </p:sp>
      <p:sp>
        <p:nvSpPr>
          <p:cNvPr id="3" name="Content Placeholder 2"/>
          <p:cNvSpPr>
            <a:spLocks noGrp="1"/>
          </p:cNvSpPr>
          <p:nvPr>
            <p:ph idx="1"/>
          </p:nvPr>
        </p:nvSpPr>
        <p:spPr/>
        <p:txBody>
          <a:bodyPr>
            <a:normAutofit fontScale="85000" lnSpcReduction="20000"/>
          </a:bodyPr>
          <a:lstStyle/>
          <a:p>
            <a:r>
              <a:rPr lang="en-US" u="sng" dirty="0"/>
              <a:t>KS1 English grammar, punctuation and spelling SATs:</a:t>
            </a:r>
          </a:p>
          <a:p>
            <a:r>
              <a:rPr lang="en-US" dirty="0"/>
              <a:t>Paper 1 is a 20 word spelling test worth 20 marks which should take roughly 15 minutes.</a:t>
            </a:r>
          </a:p>
          <a:p>
            <a:r>
              <a:rPr lang="en-US" dirty="0"/>
              <a:t>Paper 2 is a punctuation, grammar and vocabulary test. It comes in two sections of around 10 minutes each, and the paper is worth 20 marks.</a:t>
            </a:r>
          </a:p>
          <a:p>
            <a:r>
              <a:rPr lang="en-US" u="sng" dirty="0"/>
              <a:t>KS1 reading SATs:</a:t>
            </a:r>
          </a:p>
          <a:p>
            <a:r>
              <a:rPr lang="en-US" dirty="0"/>
              <a:t>Paper 1 consists of a variety of texts </a:t>
            </a:r>
            <a:r>
              <a:rPr lang="en-US" dirty="0" err="1"/>
              <a:t>totalling</a:t>
            </a:r>
            <a:r>
              <a:rPr lang="en-US" dirty="0"/>
              <a:t> 400 to 700 words with questions placed at intervals throughout.</a:t>
            </a:r>
          </a:p>
          <a:p>
            <a:r>
              <a:rPr lang="en-US" dirty="0"/>
              <a:t>Paper 2 consists of a reading booklet containing different passages. These will total 800 to 1100 words.</a:t>
            </a:r>
          </a:p>
          <a:p>
            <a:r>
              <a:rPr lang="en-US" dirty="0"/>
              <a:t>Each paper for the KS1 reading SATs is worth 50% of the available marks and should take up to 30 minutes. The texts in the tests cover a wide range of fiction, non-fiction and poetry.</a:t>
            </a:r>
          </a:p>
        </p:txBody>
      </p:sp>
    </p:spTree>
    <p:extLst>
      <p:ext uri="{BB962C8B-B14F-4D97-AF65-F5344CB8AC3E}">
        <p14:creationId xmlns:p14="http://schemas.microsoft.com/office/powerpoint/2010/main" val="20445409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Trips:</a:t>
            </a:r>
          </a:p>
        </p:txBody>
      </p:sp>
      <p:sp>
        <p:nvSpPr>
          <p:cNvPr id="3" name="Content Placeholder 2"/>
          <p:cNvSpPr>
            <a:spLocks noGrp="1"/>
          </p:cNvSpPr>
          <p:nvPr>
            <p:ph idx="1"/>
          </p:nvPr>
        </p:nvSpPr>
        <p:spPr/>
        <p:txBody>
          <a:bodyPr/>
          <a:lstStyle/>
          <a:p>
            <a:r>
              <a:rPr lang="en-US" dirty="0"/>
              <a:t>Ford Green Hall - Autumn</a:t>
            </a:r>
          </a:p>
          <a:p>
            <a:r>
              <a:rPr lang="en-US" dirty="0"/>
              <a:t>Pond Dipping </a:t>
            </a:r>
            <a:r>
              <a:rPr lang="mr-IN" dirty="0"/>
              <a:t>–</a:t>
            </a:r>
            <a:r>
              <a:rPr lang="en-US" dirty="0"/>
              <a:t>  Autumn</a:t>
            </a:r>
          </a:p>
          <a:p>
            <a:r>
              <a:rPr lang="en-US" dirty="0"/>
              <a:t>Christmas Theatre (Elf)</a:t>
            </a:r>
          </a:p>
          <a:p>
            <a:r>
              <a:rPr lang="en-US" dirty="0"/>
              <a:t>Middleport Pottery - Spring</a:t>
            </a:r>
          </a:p>
          <a:p>
            <a:r>
              <a:rPr lang="en-US" dirty="0"/>
              <a:t>Jodrell Bank </a:t>
            </a:r>
            <a:r>
              <a:rPr lang="mr-IN" dirty="0"/>
              <a:t>–</a:t>
            </a:r>
            <a:r>
              <a:rPr lang="en-US" dirty="0"/>
              <a:t> Summer  </a:t>
            </a:r>
          </a:p>
          <a:p>
            <a:r>
              <a:rPr lang="en-US" dirty="0"/>
              <a:t>Plus local walks </a:t>
            </a:r>
          </a:p>
        </p:txBody>
      </p:sp>
      <p:sp>
        <p:nvSpPr>
          <p:cNvPr id="4" name="TextBox 3"/>
          <p:cNvSpPr txBox="1"/>
          <p:nvPr/>
        </p:nvSpPr>
        <p:spPr>
          <a:xfrm>
            <a:off x="4751614" y="6841671"/>
            <a:ext cx="184731" cy="369332"/>
          </a:xfrm>
          <a:prstGeom prst="rect">
            <a:avLst/>
          </a:prstGeom>
          <a:noFill/>
        </p:spPr>
        <p:txBody>
          <a:bodyPr wrap="none" rtlCol="0">
            <a:spAutoFit/>
          </a:bodyPr>
          <a:lstStyle/>
          <a:p>
            <a:endParaRPr lang="en-US"/>
          </a:p>
        </p:txBody>
      </p:sp>
    </p:spTree>
    <p:extLst>
      <p:ext uri="{BB962C8B-B14F-4D97-AF65-F5344CB8AC3E}">
        <p14:creationId xmlns:p14="http://schemas.microsoft.com/office/powerpoint/2010/main" val="1860943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1474</TotalTime>
  <Words>453</Words>
  <Application>Microsoft Office PowerPoint</Application>
  <PresentationFormat>Widescreen</PresentationFormat>
  <Paragraphs>50</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Comic Sans MS</vt:lpstr>
      <vt:lpstr>Office Theme</vt:lpstr>
      <vt:lpstr> Welcome to Year 2</vt:lpstr>
      <vt:lpstr>Autumn Topics</vt:lpstr>
      <vt:lpstr>Religious Education</vt:lpstr>
      <vt:lpstr>Homework</vt:lpstr>
      <vt:lpstr>Key Stage 1 Assessment</vt:lpstr>
      <vt:lpstr>What will be in the KS1 SATs papers for Year 2? </vt:lpstr>
      <vt:lpstr>English SATs</vt:lpstr>
      <vt:lpstr>Trips: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dc:title>
  <dc:creator>Luke Smith</dc:creator>
  <cp:lastModifiedBy>St John The Evangelist Office</cp:lastModifiedBy>
  <cp:revision>13</cp:revision>
  <dcterms:created xsi:type="dcterms:W3CDTF">2022-09-13T14:31:42Z</dcterms:created>
  <dcterms:modified xsi:type="dcterms:W3CDTF">2026-09-15T06:56:35Z</dcterms:modified>
</cp:coreProperties>
</file>