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4" r:id="rId3"/>
    <p:sldId id="258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trathconabeekeepers.blogspot.com/2012/06/beekeepers-library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kis.ac.th/new/rajatseportfolio/hobbies-2/subjects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0C892-9CF7-4DBD-B66B-B2604C2072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9737821" cy="1842906"/>
          </a:xfrm>
        </p:spPr>
        <p:txBody>
          <a:bodyPr>
            <a:normAutofit fontScale="90000"/>
          </a:bodyPr>
          <a:lstStyle/>
          <a:p>
            <a:r>
              <a:rPr lang="en-GB" sz="7200" dirty="0">
                <a:solidFill>
                  <a:srgbClr val="FF0000"/>
                </a:solidFill>
                <a:latin typeface="Comic Sans MS" panose="030F0702030302020204" pitchFamily="66" charset="0"/>
              </a:rPr>
              <a:t>WELCOME TO Year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9CDD55-24F0-48EB-85A6-420F82E0B5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Induction – Mr Smith</a:t>
            </a:r>
          </a:p>
        </p:txBody>
      </p:sp>
    </p:spTree>
    <p:extLst>
      <p:ext uri="{BB962C8B-B14F-4D97-AF65-F5344CB8AC3E}">
        <p14:creationId xmlns:p14="http://schemas.microsoft.com/office/powerpoint/2010/main" val="2250505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3C21A1-AB57-C875-7CDD-E622C7002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77" y="382138"/>
            <a:ext cx="11253121" cy="6114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248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39063-2E95-4A4E-980D-F0BE0FEC0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87B73D-F7B7-4A6C-925D-A024B40EA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Spelling will be sent home weekly </a:t>
            </a:r>
          </a:p>
          <a:p>
            <a:r>
              <a:rPr lang="en-GB" dirty="0"/>
              <a:t>Tested on a Wednesday.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FA5DD9-7801-4733-A67A-2454CE5684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25885" y="2944190"/>
            <a:ext cx="2814607" cy="354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421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B28B4-03EE-43C8-93B5-60A7D9FDF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/>
              <a:t>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C9692-843B-47B7-9877-0A4990813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Tuesday - Dance</a:t>
            </a:r>
          </a:p>
          <a:p>
            <a:r>
              <a:rPr lang="en-GB" dirty="0"/>
              <a:t>Friday – Cricket</a:t>
            </a:r>
          </a:p>
          <a:p>
            <a:r>
              <a:rPr lang="en-GB" dirty="0"/>
              <a:t>PE kit: Navy shirt, black/navy blue shorts, pumps or trainers.</a:t>
            </a:r>
          </a:p>
          <a:p>
            <a:pPr marL="0" indent="0">
              <a:buNone/>
            </a:pPr>
            <a:r>
              <a:rPr lang="en-GB" dirty="0"/>
              <a:t>             Long hair tied back, no jewellery. (no earrings– LA policy)</a:t>
            </a:r>
          </a:p>
          <a:p>
            <a:pPr marL="0" indent="0">
              <a:buNone/>
            </a:pPr>
            <a:r>
              <a:rPr lang="en-GB" dirty="0"/>
              <a:t>             Hoodie or tracksuit in cold weather if teacher allows, on top of kit not instead of.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CD6975-6521-4A52-89E9-E5F66A2DF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71588" y="369302"/>
            <a:ext cx="2433594" cy="236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013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4522</TotalTime>
  <Words>78</Words>
  <Application>Microsoft Office PowerPoint</Application>
  <PresentationFormat>Widescreen</PresentationFormat>
  <Paragraphs>11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Comic Sans MS</vt:lpstr>
      <vt:lpstr>Tw Cen MT</vt:lpstr>
      <vt:lpstr>Circuit</vt:lpstr>
      <vt:lpstr>WELCOME TO Year 3</vt:lpstr>
      <vt:lpstr>PowerPoint Presentation</vt:lpstr>
      <vt:lpstr>Spellings</vt:lpstr>
      <vt:lpstr>PE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Mr Turner - Year 5</dc:title>
  <dc:creator>phil turner</dc:creator>
  <cp:lastModifiedBy>St John The Evangelist Office</cp:lastModifiedBy>
  <cp:revision>64</cp:revision>
  <dcterms:created xsi:type="dcterms:W3CDTF">2018-09-07T18:43:59Z</dcterms:created>
  <dcterms:modified xsi:type="dcterms:W3CDTF">2026-09-21T07:14:01Z</dcterms:modified>
</cp:coreProperties>
</file>